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8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5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3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7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2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8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6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9036496" cy="6453336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</a:t>
            </a:r>
          </a:p>
          <a:p>
            <a:pPr algn="ctr"/>
            <a:r>
              <a:rPr lang="ru-RU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№3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r>
              <a:rPr lang="ru-RU" sz="5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эффективности использования </a:t>
            </a:r>
            <a:endParaRPr lang="ru-RU" sz="6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</a:t>
            </a:r>
          </a:p>
          <a:p>
            <a:pPr algn="ctr"/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6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тлей </a:t>
            </a:r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Macrosiphum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rosea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L.) </a:t>
            </a:r>
            <a:endParaRPr lang="ru-RU" sz="6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кустах  </a:t>
            </a:r>
            <a:r>
              <a:rPr lang="ru-RU" sz="6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чайно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–гибридных роз </a:t>
            </a:r>
          </a:p>
          <a:p>
            <a:pPr algn="ctr"/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открытом грунте».</a:t>
            </a:r>
          </a:p>
          <a:p>
            <a:pPr algn="ctr"/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ученик 7 «Б» класса</a:t>
            </a:r>
          </a:p>
          <a:p>
            <a:pPr algn="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Волгин Данил</a:t>
            </a:r>
          </a:p>
          <a:p>
            <a:pPr algn="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Каракозова Т.В.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заселенности куста роз тлей (автор Поляков 1995г)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 можно выразить в баллах по 5-бальной шкале: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1-отдельные особи на 2-3 листьях;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колонии по 3-5 особей и более на 2-3 листьях;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колонии по 10-15 особей на 1\2 всех листьев;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колонии по 20 особей и более на 2\3 вех листьях;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многочисленные колонии на всех листьях.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заселенности поля рассчитывают по формуле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С= ∑(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)/N.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 –средний бал заселения; ∑(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сумма произведений числа заселенных тлями растений (а) на соответствующий балл заселения (b); N- количество растений в пробе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5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184312"/>
              </p:ext>
            </p:extLst>
          </p:nvPr>
        </p:nvGraphicFramePr>
        <p:xfrm>
          <a:off x="251520" y="188636"/>
          <a:ext cx="8640960" cy="6777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181"/>
                <a:gridCol w="6824779"/>
              </a:tblGrid>
              <a:tr h="63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Номер куста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Заселенность куста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куст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куст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 куст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 куст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 куст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 куст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 куст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4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Средний балл заселения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2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Для проведения  исследования мы выбрали следующие методы: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на основе золы: 1 кг золы залить 8 л кипятка, настаивать под крышкой 2 суток, процедить. Расход раствора 1л на 3м2 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Настой тысячелистника: 200 г свежей травы залить 2 л кипятка, настаивать 1 час. Потом добавить 8 л воды. Расход раствора 1 л на 2м2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Раствор на основе жидкого мыла: на 2 стакана воды 2 чайные ложки жидкого мыла и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растительного масла. Расход раствора 1л на 3м2.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9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работы мы развели растворы и обработали каждый участок с розами разными средствами. 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участок (2 куста роз) раствором на основе золы.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участок (2 куста роз) раствором тысячелистника.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участок (3 куста роз) раствором на основе жидкого мыла.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проводили разово, в сухую безветренную погоду, когда солнечная активность снижалась.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4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93326"/>
              </p:ext>
            </p:extLst>
          </p:nvPr>
        </p:nvGraphicFramePr>
        <p:xfrm>
          <a:off x="323528" y="116632"/>
          <a:ext cx="8568953" cy="718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646"/>
                <a:gridCol w="1521227"/>
                <a:gridCol w="1921549"/>
                <a:gridCol w="2241807"/>
                <a:gridCol w="2083724"/>
              </a:tblGrid>
              <a:tr h="128385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куста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40" algn="l"/>
                        </a:tabLst>
                      </a:pPr>
                      <a:r>
                        <a:rPr lang="ru-RU" sz="1600" dirty="0">
                          <a:effectLst/>
                        </a:rPr>
                        <a:t>Чем проводилась обработка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Заселенность куста </a:t>
                      </a:r>
                      <a:endParaRPr lang="ru-RU" sz="1400" dirty="0">
                        <a:effectLst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 обработки</a:t>
                      </a:r>
                      <a:endParaRPr lang="ru-RU" sz="1400" dirty="0">
                        <a:effectLst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 баллах по 5-ти бальной шкале)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Заселенность куста на первые сутки после обработки</a:t>
                      </a:r>
                      <a:endParaRPr lang="ru-RU" sz="1400" dirty="0">
                        <a:effectLst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 баллах по 5-ти бальной шкале)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Заселенность куста на вторые сутки после обработки</a:t>
                      </a:r>
                      <a:endParaRPr lang="ru-RU" sz="1400" dirty="0">
                        <a:effectLst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 баллах по 5-ти бальной шкале)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6419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куст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раствором на основе золы.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6419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куст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раствором на основе золы.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6419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куст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раствором тысячелистника.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6419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куст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раствором тысячелистника.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6419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куст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раствором на основе жидкого мыла.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6419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куст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раствором на основе жидкого мыла.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6419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куст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раствором на основе жидкого мыла.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  <a:tr h="962892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СР.Б </a:t>
                      </a:r>
                      <a:r>
                        <a:rPr lang="ru-RU" sz="1600" dirty="0">
                          <a:effectLst/>
                        </a:rPr>
                        <a:t>заселения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0,86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19" marR="435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7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8326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•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по данной теме.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наиболее оптимальная температура для жизнедеятельности тли от 25 до 30. Данные метеорологических наблюдений позволяют сказать, что май и июнь 2019 года были достаточно оптимальными для активного размножения тли.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показало, что наиболее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средством для борьбы с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тлей в открытом грунте является раствор жидкого мыла с добавлением растительного масла. Его эффективность была 100%. На трех пораженных кустах спустя 2 дня после обработки погибли все особи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тли. Экономическая стоимость раствора невелика и составляет приблизительно 20 руб.</a:t>
            </a:r>
          </a:p>
          <a:p>
            <a:pPr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эффективным оказался раствор золы, а самую низкую эффективность раствор тысячелистника.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Выдвинутая нами гипотеза подтвердилась.  Народные способы борьбы с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тлёй достаточно эффективны.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оценка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методов борьбы с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тлей.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62342"/>
              </p:ext>
            </p:extLst>
          </p:nvPr>
        </p:nvGraphicFramePr>
        <p:xfrm>
          <a:off x="251520" y="1412776"/>
          <a:ext cx="8352928" cy="5450957"/>
        </p:xfrm>
        <a:graphic>
          <a:graphicData uri="http://schemas.openxmlformats.org/drawingml/2006/table">
            <a:tbl>
              <a:tblPr firstRow="1" firstCol="1" bandRow="1"/>
              <a:tblGrid>
                <a:gridCol w="4176043"/>
                <a:gridCol w="4176885"/>
              </a:tblGrid>
              <a:tr h="696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раствора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Стоимость (</a:t>
                      </a:r>
                      <a:r>
                        <a:rPr lang="ru-RU" sz="24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Раствор золы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руб.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Раствор тысячелистника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руб.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Раствор мыла с добавлением растительного масла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Мыло 2 ст. ложки -10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Растительное масло 0,5 стакана – 10 руб.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 20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i="1" dirty="0" smtClean="0"/>
              <a:t>Рекомендации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900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борьбы 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тлей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рекомедуем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раствор жидкого мыла с добавлением растительного масла.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Татьяна\Pictures\ФОТО\Screenshots\с телефона\IMG_20170804_1707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4326" r="36416" b="24232"/>
          <a:stretch/>
        </p:blipFill>
        <p:spPr bwMode="auto">
          <a:xfrm>
            <a:off x="1403648" y="2420888"/>
            <a:ext cx="57606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Pictures\фывапрол\IMG_20190812_201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Pictures\фывапрол\IMG_20190814_112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07" y="0"/>
            <a:ext cx="3318656" cy="442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тьяна\Pictures\фывапрол\IMG_20190814_1129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1" r="6688"/>
          <a:stretch/>
        </p:blipFill>
        <p:spPr bwMode="auto">
          <a:xfrm>
            <a:off x="3059832" y="2602206"/>
            <a:ext cx="3448503" cy="406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тьяна\Pictures\фывапрол\IMG_20190814_112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152128"/>
          </a:xfrm>
        </p:spPr>
        <p:txBody>
          <a:bodyPr>
            <a:noAutofit/>
          </a:bodyPr>
          <a:lstStyle/>
          <a:p>
            <a:pPr algn="just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наиболее эффективное народное средство среди выбранных нами для борьбы с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тлей.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517632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1.Изучить литературу по проблеме исследования.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2.Определить биологическую характеристику тли.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3.Провести исследование.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4.Определить наиболее эффективное народное средство из нами выбранных средство для борьбы 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4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тля.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тли на розах.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способы борьбы с тлей могут действовать достаточно эффективно.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" y="3140968"/>
            <a:ext cx="4543285" cy="3690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Татьяна\Pictures\фывапрол\IMG_20190818_115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91" y="3140968"/>
            <a:ext cx="4584509" cy="356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Биологоэкологическая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тли.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тля под луп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8066"/>
            <a:ext cx="4896544" cy="299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тля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3305"/>
            <a:ext cx="4896544" cy="306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2941" r="20091" b="3820"/>
          <a:stretch/>
        </p:blipFill>
        <p:spPr bwMode="auto">
          <a:xfrm>
            <a:off x="5364088" y="1168411"/>
            <a:ext cx="3563888" cy="331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33004"/>
            <a:ext cx="3706863" cy="259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Методы борьбы с тлей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тли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борьба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тлей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методы борьбы с тлей.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5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сроки проведения работы.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376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проводилась на 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д.Рождествено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Меленковского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июне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Деревня расположена в 7 км на северо-восток от центра поселения села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Денятино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26 км на север от города Меленки, в 0,5 км от остановочного пункта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Папулино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ж/д линии Черусти — Муром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6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погодных условий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dqDVvyNglHQ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2428" r="33905" b="40559"/>
          <a:stretch/>
        </p:blipFill>
        <p:spPr bwMode="auto">
          <a:xfrm>
            <a:off x="4597942" y="1351218"/>
            <a:ext cx="4438554" cy="380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nU1CnXf2y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t="33984" r="35377" b="49311"/>
          <a:stretch/>
        </p:blipFill>
        <p:spPr bwMode="auto">
          <a:xfrm>
            <a:off x="25941" y="1340768"/>
            <a:ext cx="440204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42" y="7554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температур  май 2019 г	График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/>
              <a:t>г</a:t>
            </a:r>
            <a:r>
              <a:rPr lang="ru-RU" dirty="0" smtClean="0"/>
              <a:t>	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42" y="5445224"/>
            <a:ext cx="8938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погодных условий показал, что для развития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розанной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тли в мае и июне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оптимальные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584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работы.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067944" y="5229200"/>
            <a:ext cx="0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716016" y="5229200"/>
            <a:ext cx="0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сопоставление 6"/>
          <p:cNvSpPr/>
          <p:nvPr/>
        </p:nvSpPr>
        <p:spPr>
          <a:xfrm>
            <a:off x="1547664" y="4869160"/>
            <a:ext cx="792088" cy="151216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21158"/>
            <a:ext cx="432999" cy="170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90" y="4821158"/>
            <a:ext cx="399634" cy="156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22703"/>
            <a:ext cx="407726" cy="159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70" y="980728"/>
            <a:ext cx="4016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10" y="980728"/>
            <a:ext cx="4016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97" y="980728"/>
            <a:ext cx="4016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555776" y="2708920"/>
            <a:ext cx="236105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916834" y="2708920"/>
            <a:ext cx="127075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39752" y="4821158"/>
            <a:ext cx="38478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23728" y="2852936"/>
            <a:ext cx="209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10метров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42210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 метра</a:t>
            </a:r>
            <a:endParaRPr lang="ru-RU" sz="2800" dirty="0"/>
          </a:p>
        </p:txBody>
      </p:sp>
      <p:pic>
        <p:nvPicPr>
          <p:cNvPr id="3074" name="Picture 2" descr="C:\Users\Татьяна\Pictures\фывапрол\IMG_20190812_2014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21018" r="19701" b="24573"/>
          <a:stretch/>
        </p:blipFill>
        <p:spPr bwMode="auto">
          <a:xfrm>
            <a:off x="6948265" y="945326"/>
            <a:ext cx="2107004" cy="22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Pictures\фывапрол\IMG_20190814_1129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941895"/>
            <a:ext cx="1407740" cy="18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Pictures\ФОТО\ЦВЕТЫ\IMG_20181014_124840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15721" r="9283" b="45137"/>
          <a:stretch/>
        </p:blipFill>
        <p:spPr bwMode="auto">
          <a:xfrm>
            <a:off x="90467" y="885171"/>
            <a:ext cx="2465309" cy="18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Pictures\ФОТО\ЦВЕТЫ\IMG_20190617_1744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8" b="50000"/>
          <a:stretch/>
        </p:blipFill>
        <p:spPr bwMode="auto">
          <a:xfrm>
            <a:off x="6744469" y="5028938"/>
            <a:ext cx="2310799" cy="16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тьяна\Pictures\ФОТО\Screenshots\с телефона\IMG_20170715_13412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t="22469" r="17531" b="8359"/>
          <a:stretch/>
        </p:blipFill>
        <p:spPr bwMode="auto">
          <a:xfrm>
            <a:off x="6744469" y="3421178"/>
            <a:ext cx="2310799" cy="176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тьяна\Pictures\ФОТО\Screenshots\с телефона\IMG_20170720_17314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15944" r="7463" b="22961"/>
          <a:stretch/>
        </p:blipFill>
        <p:spPr bwMode="auto">
          <a:xfrm>
            <a:off x="76298" y="5025332"/>
            <a:ext cx="1471366" cy="16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" y="3083197"/>
            <a:ext cx="14081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858</Words>
  <Application>Microsoft Office PowerPoint</Application>
  <PresentationFormat>Экран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Цель исследования: определить наиболее эффективное народное средство среди выбранных нами для борьбы с розанной тлей.</vt:lpstr>
      <vt:lpstr>Презентация PowerPoint</vt:lpstr>
      <vt:lpstr>Биологоэкологическая характеристика розанной тли.</vt:lpstr>
      <vt:lpstr>Методы борьбы с тлей</vt:lpstr>
      <vt:lpstr>Место и сроки проведения работы. </vt:lpstr>
      <vt:lpstr>Анализ погодных условий</vt:lpstr>
      <vt:lpstr>Методика проведения работы.</vt:lpstr>
      <vt:lpstr>Методика заселенности куста роз тлей (автор Поляков 1995г) </vt:lpstr>
      <vt:lpstr>Презентация PowerPoint</vt:lpstr>
      <vt:lpstr>Для проведения  исследования мы выбрали следующие методы: </vt:lpstr>
      <vt:lpstr>Презентация PowerPoint</vt:lpstr>
      <vt:lpstr>Результаты исследования</vt:lpstr>
      <vt:lpstr>Выводы</vt:lpstr>
      <vt:lpstr>Экономическая оценка народных методов борьбы с розанной тлей. </vt:lpstr>
      <vt:lpstr>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Химия</cp:lastModifiedBy>
  <cp:revision>15</cp:revision>
  <dcterms:created xsi:type="dcterms:W3CDTF">2019-12-09T19:09:15Z</dcterms:created>
  <dcterms:modified xsi:type="dcterms:W3CDTF">2019-12-13T09:08:14Z</dcterms:modified>
</cp:coreProperties>
</file>